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2"/>
  </p:notesMasterIdLst>
  <p:sldIdLst>
    <p:sldId id="338" r:id="rId3"/>
    <p:sldId id="330" r:id="rId4"/>
    <p:sldId id="257" r:id="rId5"/>
    <p:sldId id="297" r:id="rId6"/>
    <p:sldId id="339" r:id="rId7"/>
    <p:sldId id="311" r:id="rId8"/>
    <p:sldId id="340" r:id="rId9"/>
    <p:sldId id="312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65102-F06D-4C55-AF14-0D01B717CEB8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27BD3-503F-4F5F-B0D2-7392A453C2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04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687272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28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1136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23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0000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834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66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854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1406087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6489404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326544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8906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81996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3135722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619505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4421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3752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14798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98192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83948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81635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66924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1167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38409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70013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4383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98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15539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1938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2861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95634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9503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63304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43347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0607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84916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95396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74907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02694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89939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26917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3689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22778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9116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9885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49295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52083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99400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55502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2517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3199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4219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8790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6129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08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78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70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83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6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77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1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5186534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186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Hele landet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hele Danmark. Her får I indblik i en række sammenhænge på tværs af almen praksis, kommuner og hospital for denne population.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Populationsoverblik ,slicer ,shape ,shape ,shape ,image ,image ,image ,textbox ,textbox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Populationsoverblik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hele landet. Her får I indblik i en række sammenhænge på tværs af almen praksis, kommuner og hospital for denne population.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 ,shape ,shape ,textbox ,textbox ,textbox ,textbox ,textbox ,textbox ,image ,image ,image ,textbox ,textbox ,slicer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Dublet af Ældre borgere på 80 år og derover: Overblik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1700" dirty="0"/>
              <a:t>I dette tema er der fokus på borgere med kroniske lidelser </a:t>
            </a:r>
            <a:r>
              <a:rPr lang="da-DK" sz="1600" dirty="0"/>
              <a:t>i hele landet</a:t>
            </a:r>
            <a:r>
              <a:rPr lang="da-DK" sz="1700" dirty="0"/>
              <a:t>. Formålet med temaet er, at I kan blive klogere på en række indikatorer for borgere med kronisk sygdom på tværs af almen praksis, kommuner og hospital i </a:t>
            </a:r>
            <a:r>
              <a:rPr lang="da-DK" sz="1600" dirty="0"/>
              <a:t>hele landet</a:t>
            </a:r>
            <a:r>
              <a:rPr lang="da-DK" sz="1700" dirty="0"/>
              <a:t>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Hospital + Kommune ,Kommune ,Hospital ,Kommune ,Hospital + Kommune ,Hospital + Kommune ,Hospital + Kommune ,Hospital ,Hospital + Kommune ,Hospital + Kommune ,Kommune ,Hospital ,Hospital + Kommune ,image ,image ,image ,Hospital + Kommune ,Hospital + Kommune ,Hospital + Kommune ,Hospital + Kommune ,textbox ,shape ,shape ,shape ,Kommune ,Hospital ,Hospital + Kommune ,textbox ,textbox ,textbox ,textbox ,slice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Kronisk sygdom: Overblik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 dette tema er der fokus på borgere i hele landet med kontakt til det psykiatriske sundhedsvæsen. Formålet med temaet er, at I kan blive klogere på en række indikatorer for borgeres kontakt med det psykiatriske sundhedsvæsen på tværs af hospital og praksissektoren i hele landet.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Hospital + Kommune ,Hospital ,Hospital + Kommune ,Hospital ,image ,Hospital + Kommune ,Hospital + Kommune ,shape ,shape ,Hospital ,Hospital + Kommune ,Hospital ,multiRowCard ,image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Kontakt til psykiatri: Overblik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47A49516-E348-4070-B877-D6BE0A0859BE}"/>
</file>

<file path=customXml/itemProps2.xml><?xml version="1.0" encoding="utf-8"?>
<ds:datastoreItem xmlns:ds="http://schemas.openxmlformats.org/officeDocument/2006/customXml" ds:itemID="{45176C94-BAA6-450B-A415-FF33E3914A46}"/>
</file>

<file path=customXml/itemProps3.xml><?xml version="1.0" encoding="utf-8"?>
<ds:datastoreItem xmlns:ds="http://schemas.openxmlformats.org/officeDocument/2006/customXml" ds:itemID="{9FA2C0E3-4400-4B93-A59E-C5F0B06FEC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271</Words>
  <Application>Microsoft Office PowerPoint</Application>
  <PresentationFormat>Widescreen</PresentationFormat>
  <Paragraphs>16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Hele landet</vt:lpstr>
      <vt:lpstr>Populationsoverblik</vt:lpstr>
      <vt:lpstr>Dublet af Populationsoverblik</vt:lpstr>
      <vt:lpstr>Ældre borgere på 80 år og derover</vt:lpstr>
      <vt:lpstr>Dublet af Dublet af Ældre borgere på 80 år og derover: Overblik</vt:lpstr>
      <vt:lpstr>Borgere med udvalgte kroniske sygdomme</vt:lpstr>
      <vt:lpstr>Dublet af Kronisk sygdom: Overblik</vt:lpstr>
      <vt:lpstr>Borgere med kontakt til psykiatrien</vt:lpstr>
      <vt:lpstr>Dublet af Kontakt til psykiatri: Overblik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13</cp:revision>
  <dcterms:created xsi:type="dcterms:W3CDTF">2016-09-04T11:54:55Z</dcterms:created>
  <dcterms:modified xsi:type="dcterms:W3CDTF">2023-07-31T13:22:32Z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